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>
      <p:cViewPr>
        <p:scale>
          <a:sx n="67" d="100"/>
          <a:sy n="67" d="100"/>
        </p:scale>
        <p:origin x="-802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BC9-814C-4CB0-960D-B65ABA397D9E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9A67-58AD-4D4A-A84D-94D52DF40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BC9-814C-4CB0-960D-B65ABA397D9E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9A67-58AD-4D4A-A84D-94D52DF40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BC9-814C-4CB0-960D-B65ABA397D9E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9A67-58AD-4D4A-A84D-94D52DF40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BC9-814C-4CB0-960D-B65ABA397D9E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9A67-58AD-4D4A-A84D-94D52DF40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BC9-814C-4CB0-960D-B65ABA397D9E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9A67-58AD-4D4A-A84D-94D52DF40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BC9-814C-4CB0-960D-B65ABA397D9E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9A67-58AD-4D4A-A84D-94D52DF40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BC9-814C-4CB0-960D-B65ABA397D9E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9A67-58AD-4D4A-A84D-94D52DF40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BC9-814C-4CB0-960D-B65ABA397D9E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9A67-58AD-4D4A-A84D-94D52DF40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BC9-814C-4CB0-960D-B65ABA397D9E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9A67-58AD-4D4A-A84D-94D52DF40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BC9-814C-4CB0-960D-B65ABA397D9E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9A67-58AD-4D4A-A84D-94D52DF407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DBC9-814C-4CB0-960D-B65ABA397D9E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9A67-58AD-4D4A-A84D-94D52DF40794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686ADBC9-814C-4CB0-960D-B65ABA397D9E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43D9A67-58AD-4D4A-A84D-94D52DF40794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Angel Reyes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CLA$$ OF 2017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200400" cy="321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33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About 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orn in Tecate, Baja California.</a:t>
            </a:r>
          </a:p>
          <a:p>
            <a:r>
              <a:rPr lang="en-US" sz="2000" dirty="0" smtClean="0"/>
              <a:t>Tr</a:t>
            </a:r>
            <a:r>
              <a:rPr lang="en-US" sz="2000" dirty="0" smtClean="0"/>
              <a:t>ilingual</a:t>
            </a:r>
          </a:p>
          <a:p>
            <a:r>
              <a:rPr lang="en-US" sz="2000" dirty="0" smtClean="0"/>
              <a:t>Have a part time job</a:t>
            </a:r>
            <a:endParaRPr lang="en-US" sz="2000" dirty="0" smtClean="0"/>
          </a:p>
          <a:p>
            <a:r>
              <a:rPr lang="en-US" sz="2000" dirty="0" smtClean="0"/>
              <a:t>Oldest of </a:t>
            </a:r>
            <a:r>
              <a:rPr lang="en-US" sz="2000" dirty="0" smtClean="0"/>
              <a:t>3</a:t>
            </a:r>
          </a:p>
          <a:p>
            <a:r>
              <a:rPr lang="en-US" sz="2000" dirty="0" smtClean="0"/>
              <a:t>Came to the US when I was 9</a:t>
            </a:r>
          </a:p>
          <a:p>
            <a:pPr marL="0" indent="0">
              <a:buNone/>
            </a:pPr>
            <a:r>
              <a:rPr lang="en-US" sz="2000" dirty="0" smtClean="0"/>
              <a:t>    months</a:t>
            </a:r>
            <a:endParaRPr lang="en-US" sz="2000" dirty="0" smtClean="0"/>
          </a:p>
          <a:p>
            <a:r>
              <a:rPr lang="en-US" sz="2000" dirty="0" smtClean="0"/>
              <a:t>17 years </a:t>
            </a:r>
            <a:r>
              <a:rPr lang="en-US" sz="2000" dirty="0" smtClean="0"/>
              <a:t>old</a:t>
            </a:r>
          </a:p>
          <a:p>
            <a:r>
              <a:rPr lang="en-US" sz="2000" dirty="0" smtClean="0"/>
              <a:t>Love music</a:t>
            </a:r>
            <a:endParaRPr lang="en-US" sz="2000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65975"/>
            <a:ext cx="2932194" cy="337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User\Pictures\img-20170312-134622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51960"/>
            <a:ext cx="2493962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0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High School Experience 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Played soccer freshmen year</a:t>
            </a:r>
          </a:p>
          <a:p>
            <a:r>
              <a:rPr lang="en-US" sz="2000" dirty="0" smtClean="0"/>
              <a:t>Best 4 years of my life</a:t>
            </a:r>
          </a:p>
          <a:p>
            <a:r>
              <a:rPr lang="en-US" sz="2000" dirty="0" smtClean="0"/>
              <a:t>Awesome learning </a:t>
            </a:r>
            <a:r>
              <a:rPr lang="en-US" sz="2000" dirty="0" smtClean="0"/>
              <a:t>facilitators</a:t>
            </a:r>
          </a:p>
          <a:p>
            <a:r>
              <a:rPr lang="en-US" sz="2000" dirty="0" smtClean="0"/>
              <a:t>Made new friends</a:t>
            </a:r>
            <a:endParaRPr lang="en-US" sz="2000" dirty="0" smtClean="0"/>
          </a:p>
          <a:p>
            <a:r>
              <a:rPr lang="en-US" sz="2000" dirty="0" smtClean="0"/>
              <a:t>NATP </a:t>
            </a:r>
            <a:r>
              <a:rPr lang="en-US" sz="2000" dirty="0" smtClean="0"/>
              <a:t>program</a:t>
            </a:r>
            <a:endParaRPr lang="en-US" sz="2000" dirty="0" smtClean="0"/>
          </a:p>
          <a:p>
            <a:r>
              <a:rPr lang="en-US" sz="2000" dirty="0" smtClean="0"/>
              <a:t>PBS system allowed me to work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at my own </a:t>
            </a:r>
            <a:r>
              <a:rPr lang="en-US" sz="2000" dirty="0" smtClean="0"/>
              <a:t>pace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83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Pathway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Residential Construction</a:t>
            </a:r>
          </a:p>
          <a:p>
            <a:r>
              <a:rPr lang="en-US" sz="2000" dirty="0" smtClean="0"/>
              <a:t>Chose it because it got my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attention</a:t>
            </a:r>
          </a:p>
          <a:p>
            <a:r>
              <a:rPr lang="en-US" sz="2000" dirty="0" smtClean="0"/>
              <a:t>Doesn't relate to what I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have planned for the future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but will definitely come in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handy having these skills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/>
              <a:t>I've </a:t>
            </a:r>
            <a:r>
              <a:rPr lang="en-US" sz="2000" dirty="0" smtClean="0"/>
              <a:t>learned.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074" name="Picture 2" descr="Image result for 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0575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409003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12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Job Shadow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Business owner</a:t>
            </a:r>
          </a:p>
          <a:p>
            <a:pPr lvl="1"/>
            <a:r>
              <a:rPr lang="en-US" dirty="0" smtClean="0"/>
              <a:t>Awake Skate Shop</a:t>
            </a:r>
          </a:p>
          <a:p>
            <a:r>
              <a:rPr lang="en-US" sz="2000" dirty="0" smtClean="0"/>
              <a:t>Interested in opening up a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clothing store</a:t>
            </a:r>
          </a:p>
          <a:p>
            <a:r>
              <a:rPr lang="en-US" sz="2000" dirty="0" smtClean="0"/>
              <a:t>I see myself opening up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a store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63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Planning on becoming a CNA after I graduate</a:t>
            </a:r>
          </a:p>
          <a:p>
            <a:r>
              <a:rPr lang="en-US" dirty="0" smtClean="0"/>
              <a:t>I want to help </a:t>
            </a:r>
            <a:r>
              <a:rPr lang="en-US" dirty="0" smtClean="0"/>
              <a:t>my family </a:t>
            </a:r>
            <a:r>
              <a:rPr lang="en-US" dirty="0" smtClean="0"/>
              <a:t>financially</a:t>
            </a:r>
            <a:endParaRPr lang="en-US" dirty="0" smtClean="0"/>
          </a:p>
          <a:p>
            <a:r>
              <a:rPr lang="en-US" dirty="0" smtClean="0"/>
              <a:t>Move out of my </a:t>
            </a:r>
            <a:r>
              <a:rPr lang="en-US" dirty="0" smtClean="0"/>
              <a:t>parents</a:t>
            </a:r>
            <a:r>
              <a:rPr lang="en-US" dirty="0" smtClean="0"/>
              <a:t> </a:t>
            </a:r>
            <a:r>
              <a:rPr lang="en-US" dirty="0" smtClean="0"/>
              <a:t>house</a:t>
            </a:r>
          </a:p>
          <a:p>
            <a:r>
              <a:rPr lang="en-US" dirty="0" smtClean="0"/>
              <a:t>Long term </a:t>
            </a:r>
            <a:r>
              <a:rPr lang="en-US" dirty="0" smtClean="0"/>
              <a:t>goal/I </a:t>
            </a:r>
            <a:r>
              <a:rPr lang="en-US" dirty="0" smtClean="0"/>
              <a:t>want to be a</a:t>
            </a:r>
          </a:p>
          <a:p>
            <a:pPr marL="0" indent="0">
              <a:buNone/>
            </a:pPr>
            <a:r>
              <a:rPr lang="en-US" dirty="0" smtClean="0"/>
              <a:t>    Physician Assistant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or </a:t>
            </a:r>
            <a:r>
              <a:rPr lang="en-US" dirty="0" smtClean="0"/>
              <a:t>Pediatric</a:t>
            </a:r>
            <a:endParaRPr lang="en-US" dirty="0" smtClean="0"/>
          </a:p>
          <a:p>
            <a:r>
              <a:rPr lang="en-US" dirty="0" smtClean="0"/>
              <a:t>Have a family </a:t>
            </a:r>
          </a:p>
          <a:p>
            <a:r>
              <a:rPr lang="en-US" dirty="0" smtClean="0"/>
              <a:t>Grow old</a:t>
            </a:r>
          </a:p>
          <a:p>
            <a:r>
              <a:rPr lang="en-US" dirty="0" smtClean="0"/>
              <a:t>Be happy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 descr="C:\Users\User\Pictures\IMG_3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3276600"/>
            <a:ext cx="4373032" cy="327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6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Leaving LHS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Going to miss LHS had one of the best high school experiences</a:t>
            </a:r>
          </a:p>
          <a:p>
            <a:r>
              <a:rPr lang="en-US" sz="2000" dirty="0" smtClean="0"/>
              <a:t>LHS taught me to more responsible and dedicated</a:t>
            </a:r>
          </a:p>
          <a:p>
            <a:r>
              <a:rPr lang="en-US" sz="2000" dirty="0" smtClean="0"/>
              <a:t>PBS taught me to be independent</a:t>
            </a:r>
          </a:p>
          <a:p>
            <a:endParaRPr lang="en-US" sz="2000" dirty="0" smtClean="0"/>
          </a:p>
        </p:txBody>
      </p:sp>
      <p:pic>
        <p:nvPicPr>
          <p:cNvPr id="7170" name="Picture 2" descr="C:\Users\User\Pictures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34" y="4401184"/>
            <a:ext cx="4278312" cy="239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16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0"/>
            <a:ext cx="7125113" cy="924475"/>
          </a:xfrm>
        </p:spPr>
        <p:txBody>
          <a:bodyPr/>
          <a:lstStyle/>
          <a:p>
            <a:pPr algn="ctr"/>
            <a:r>
              <a:rPr lang="en-US" sz="6000" dirty="0" smtClean="0"/>
              <a:t>Any Questions 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87052815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322</TotalTime>
  <Words>206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Autumn</vt:lpstr>
      <vt:lpstr>Angel Reyes</vt:lpstr>
      <vt:lpstr>About Me</vt:lpstr>
      <vt:lpstr>High School Experience   </vt:lpstr>
      <vt:lpstr>Pathway </vt:lpstr>
      <vt:lpstr>Job Shadow</vt:lpstr>
      <vt:lpstr>Post-High School Plans</vt:lpstr>
      <vt:lpstr>Leaving LHS</vt:lpstr>
      <vt:lpstr>Any Questions 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 Reyes</dc:title>
  <dc:creator>User</dc:creator>
  <cp:lastModifiedBy>User</cp:lastModifiedBy>
  <cp:revision>16</cp:revision>
  <dcterms:created xsi:type="dcterms:W3CDTF">2017-03-13T04:27:14Z</dcterms:created>
  <dcterms:modified xsi:type="dcterms:W3CDTF">2017-04-26T20:46:26Z</dcterms:modified>
</cp:coreProperties>
</file>